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NanumGothicExtraBold"/>
      <p:bold r:id="rId21"/>
    </p:embeddedFont>
    <p:embeddedFont>
      <p:font typeface="Nanum Gothic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NanumGothic-regular.fntdata"/><Relationship Id="rId10" Type="http://schemas.openxmlformats.org/officeDocument/2006/relationships/slide" Target="slides/slide5.xml"/><Relationship Id="rId21" Type="http://schemas.openxmlformats.org/officeDocument/2006/relationships/font" Target="fonts/NanumGothicExtra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anumGothi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e05ced5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e05ced5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e05ced54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e05ced54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7b46037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7b46037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e05ced5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e05ced5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e05ced54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e05ced5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e05ced54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e05ced54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05ced54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05ced54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dbb7fe1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dbb7fe1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e05ced5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e05ced5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9ea36d9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9ea36d9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e05ced54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e05ced54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google.com/search?q=%EC%B9%98%ED%82%A8+%EB%A6%AC%EB%B7%B0+%EC%82%AC%EC%A7%84&amp;sca_esv=571814303&amp;rlz=1C5GCEM_en&amp;tbm=isch&amp;sxsrf=AM9HkKkejPbCVAgXmtzqXrhuKVnr0dQW_g:1696833216088&amp;source=lnms&amp;sa=X&amp;ved=2ahUKEwjz3dmorOiBAxVFZfUHHRKKDegQ_AUoAXoECAEQAw&amp;biw=1919&amp;bih=876&amp;dpr=1" TargetMode="External"/><Relationship Id="rId4" Type="http://schemas.openxmlformats.org/officeDocument/2006/relationships/hyperlink" Target="https://www.yogiyo.co.kr/mobile/#/297131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</a:t>
            </a: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트 기획서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제로베이스 데이터 스쿨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리뷰 포인트를 받기 위해 잘못된 사진을 올리는 것을 분류하여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적절한 리뷰에만 포인트가 지급될 수 있도록 한다.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기획서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감사합니다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40923" y="2336550"/>
            <a:ext cx="14556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기획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126317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데이터 </a:t>
            </a:r>
            <a:br>
              <a:rPr lang="ko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수집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868155" y="2336550"/>
            <a:ext cx="1315500" cy="47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데이터 전처리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41669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모델 학습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7111512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모델 평가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</a:t>
            </a: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트 절차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</a:t>
            </a: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트 진행자 정보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과정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명: 데이터 사이언스 16기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프로젝트 종류: 딥러닝 프로젝트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프로젝트 기간</a:t>
            </a: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(커리큘럼 참고)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진행 기간: 1개월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세부 기간:  2023.10.09 ~ 2022.10.31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인원: 5명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팀원: 권정은, 김준호, 김재형, 장해수, 정해성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어떤 문제를 해결?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저희 프로젝트는 “분류” 입니다.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</a:t>
            </a: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트 주제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37352F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37352F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주제: 요기요 리뷰 이미지 데이터 불량 리뷰 분류</a:t>
            </a:r>
            <a:endParaRPr b="1" sz="2300">
              <a:solidFill>
                <a:srgbClr val="37352F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26" y="87100"/>
            <a:ext cx="3717474" cy="33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675" y="2319675"/>
            <a:ext cx="4251650" cy="282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175" y="805950"/>
            <a:ext cx="4548624" cy="30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데이터 수집 및 출처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구글 이미지 검색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요기요 리뷰 이미지 데이터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리뷰 이미지 판별을 위한 음식 사진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train: 온전한 형태의 음식 사진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test: 요기요 리뷰 음식 사진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각 리뷰작성자의 닉네임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한 리뷰당 여러 장의 이미지를 업로드 가능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350" y="1198899"/>
            <a:ext cx="7247824" cy="26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입력 데이터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온전한 형태의 음식 사진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주요 피처 몇 가지만 작성해주세요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음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식 이미지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치킨, 피자, 떡볶이 등 16종 음식 카테고리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입력과 출력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출력 데이터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음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식 카테고리 라벨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즉, 모델은 어떤 결과를 예측 하나요?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리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뷰 이미지가 어떤 음식 사진인지 분류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한 업체의 불량 리뷰 작성자 수 파악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